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B24"/>
    <a:srgbClr val="CF371D"/>
    <a:srgbClr val="B31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912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204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88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9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573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31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85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952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079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760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316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07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142E8-2432-49CF-81D2-7DCE50C3EFE2}" type="datetimeFigureOut">
              <a:rPr lang="ru-RU" smtClean="0"/>
              <a:t>11 01 21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20E7A-0A41-43CC-B7D5-E53A091A2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781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" y="0"/>
            <a:ext cx="10687711" cy="7559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8421" y="2434125"/>
            <a:ext cx="3769817" cy="644895"/>
          </a:xfrm>
        </p:spPr>
        <p:txBody>
          <a:bodyPr>
            <a:normAutofit fontScale="90000"/>
          </a:bodyPr>
          <a:lstStyle/>
          <a:p>
            <a:pPr algn="l"/>
            <a:r>
              <a:rPr lang="ru-RU" sz="5091" dirty="0">
                <a:solidFill>
                  <a:srgbClr val="ED1B24"/>
                </a:solidFill>
                <a:latin typeface="Montserrat SemiBold" panose="00000700000000000000" pitchFamily="50" charset="-52"/>
              </a:rPr>
              <a:t>ДИПЛОМ</a:t>
            </a:r>
            <a:endParaRPr lang="ru-RU" sz="5091" dirty="0">
              <a:solidFill>
                <a:srgbClr val="ED1B24"/>
              </a:solidFill>
              <a:latin typeface="Montserrat SemiBold" panose="00000700000000000000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8421" y="3175896"/>
            <a:ext cx="1852230" cy="261227"/>
          </a:xfrm>
        </p:spPr>
        <p:txBody>
          <a:bodyPr>
            <a:normAutofit/>
          </a:bodyPr>
          <a:lstStyle/>
          <a:p>
            <a:pPr algn="l"/>
            <a:r>
              <a:rPr lang="ru-RU" sz="1200" dirty="0">
                <a:latin typeface="Montserrat" panose="00000500000000000000" pitchFamily="50" charset="-52"/>
              </a:rPr>
              <a:t>Вручается</a:t>
            </a:r>
            <a:endParaRPr lang="ru-RU" sz="1200" dirty="0">
              <a:latin typeface="Montserrat" panose="00000500000000000000" pitchFamily="50" charset="-52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327058" y="3437123"/>
            <a:ext cx="5137797" cy="801260"/>
          </a:xfrm>
          <a:prstGeom prst="rect">
            <a:avLst/>
          </a:prstGeom>
        </p:spPr>
        <p:txBody>
          <a:bodyPr vert="horz" lIns="129326" tIns="64663" rIns="129326" bIns="64663" rtlCol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dirty="0">
                <a:solidFill>
                  <a:srgbClr val="FF0000"/>
                </a:solidFill>
                <a:latin typeface="Montserrat" panose="00000500000000000000" pitchFamily="50" charset="-52"/>
              </a:rPr>
              <a:t>Смирнову</a:t>
            </a:r>
            <a:br>
              <a:rPr lang="ru-RU" sz="2400" dirty="0">
                <a:solidFill>
                  <a:srgbClr val="FF0000"/>
                </a:solidFill>
                <a:latin typeface="Montserrat" panose="00000500000000000000" pitchFamily="50" charset="-52"/>
              </a:rPr>
            </a:br>
            <a:r>
              <a:rPr lang="ru-RU" sz="2400" dirty="0">
                <a:solidFill>
                  <a:srgbClr val="FF0000"/>
                </a:solidFill>
                <a:latin typeface="Montserrat" panose="00000500000000000000" pitchFamily="50" charset="-52"/>
              </a:rPr>
              <a:t>Сергею Сергеевичу </a:t>
            </a:r>
            <a:endParaRPr lang="ru-RU" sz="2400" dirty="0">
              <a:solidFill>
                <a:srgbClr val="FF0000"/>
              </a:solidFill>
              <a:latin typeface="Montserrat" panose="00000500000000000000" pitchFamily="50" charset="-52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344467" y="4200285"/>
            <a:ext cx="3634824" cy="572648"/>
          </a:xfrm>
          <a:prstGeom prst="rect">
            <a:avLst/>
          </a:prstGeom>
        </p:spPr>
        <p:txBody>
          <a:bodyPr vert="horz" lIns="129326" tIns="64663" rIns="129326" bIns="64663" rtlCol="0">
            <a:norm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200" dirty="0">
                <a:latin typeface="Montserrat" panose="00000500000000000000" pitchFamily="50" charset="-52"/>
              </a:rPr>
              <a:t>Поясняющий текст</a:t>
            </a:r>
            <a:endParaRPr lang="ru-RU" sz="1200" dirty="0">
              <a:latin typeface="Montserrat" panose="00000500000000000000" pitchFamily="50" charset="-52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344467" y="5044807"/>
            <a:ext cx="3062802" cy="649783"/>
          </a:xfrm>
          <a:prstGeom prst="rect">
            <a:avLst/>
          </a:prstGeom>
        </p:spPr>
        <p:txBody>
          <a:bodyPr vert="horz" lIns="129326" tIns="64663" rIns="129326" bIns="64663" rtlCol="0">
            <a:norm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200" dirty="0">
                <a:latin typeface="Montserrat" panose="00000500000000000000" pitchFamily="50" charset="-52"/>
              </a:rPr>
              <a:t>Директор центра </a:t>
            </a:r>
            <a:r>
              <a:rPr lang="ru-RU" sz="1200" dirty="0" smtClean="0">
                <a:latin typeface="Montserrat" panose="00000500000000000000" pitchFamily="50" charset="-52"/>
              </a:rPr>
              <a:t>«Точка Роста»</a:t>
            </a:r>
            <a:r>
              <a:rPr lang="en-US" sz="1200" dirty="0">
                <a:latin typeface="Montserrat" panose="00000500000000000000" pitchFamily="50" charset="-52"/>
              </a:rPr>
              <a:t/>
            </a:r>
            <a:br>
              <a:rPr lang="en-US" sz="1200" dirty="0">
                <a:latin typeface="Montserrat" panose="00000500000000000000" pitchFamily="50" charset="-52"/>
              </a:rPr>
            </a:br>
            <a:r>
              <a:rPr lang="ru-RU" sz="1200" dirty="0">
                <a:latin typeface="Montserrat" panose="00000500000000000000" pitchFamily="50" charset="-52"/>
              </a:rPr>
              <a:t>при </a:t>
            </a:r>
            <a:r>
              <a:rPr lang="ru-RU" sz="1200" dirty="0" err="1">
                <a:latin typeface="Montserrat" panose="00000500000000000000" pitchFamily="50" charset="-52"/>
              </a:rPr>
              <a:t>ГБОУ</a:t>
            </a:r>
            <a:r>
              <a:rPr lang="ru-RU" sz="1200" dirty="0">
                <a:latin typeface="Montserrat" panose="00000500000000000000" pitchFamily="50" charset="-52"/>
              </a:rPr>
              <a:t> </a:t>
            </a:r>
            <a:r>
              <a:rPr lang="ru-RU" sz="1200" dirty="0" err="1">
                <a:latin typeface="Montserrat" panose="00000500000000000000" pitchFamily="50" charset="-52"/>
              </a:rPr>
              <a:t>СОШ</a:t>
            </a:r>
            <a:r>
              <a:rPr lang="ru-RU" sz="1200" dirty="0">
                <a:latin typeface="Montserrat" panose="00000500000000000000" pitchFamily="50" charset="-52"/>
              </a:rPr>
              <a:t> №.....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903730" y="5044808"/>
            <a:ext cx="1974839" cy="300915"/>
          </a:xfrm>
          <a:prstGeom prst="rect">
            <a:avLst/>
          </a:prstGeom>
        </p:spPr>
        <p:txBody>
          <a:bodyPr vert="horz" lIns="129326" tIns="64663" rIns="129326" bIns="64663" rtlCol="0">
            <a:norm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dirty="0" err="1">
                <a:latin typeface="Montserrat" panose="00000500000000000000" pitchFamily="50" charset="-52"/>
              </a:rPr>
              <a:t>В.И.Иванов</a:t>
            </a:r>
            <a:endParaRPr lang="ru-RU" sz="1200" dirty="0">
              <a:latin typeface="Montserrat" panose="00000500000000000000" pitchFamily="50" charset="-52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299198" y="10479811"/>
            <a:ext cx="1974839" cy="614340"/>
          </a:xfrm>
          <a:prstGeom prst="rect">
            <a:avLst/>
          </a:prstGeom>
        </p:spPr>
        <p:txBody>
          <a:bodyPr vert="horz" lIns="129326" tIns="64663" rIns="129326" bIns="64663" rtlCol="0">
            <a:norm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97" dirty="0">
                <a:solidFill>
                  <a:schemeClr val="bg1"/>
                </a:solidFill>
                <a:latin typeface="Montserrat" panose="00000500000000000000" pitchFamily="50" charset="-52"/>
              </a:rPr>
              <a:t>Екатеринбург 2025</a:t>
            </a:r>
            <a:endParaRPr lang="ru-RU" sz="1697" dirty="0">
              <a:solidFill>
                <a:schemeClr val="bg1"/>
              </a:solidFill>
              <a:latin typeface="Montserrat" panose="00000500000000000000" pitchFamily="50" charset="-52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892961" y="6204694"/>
            <a:ext cx="5557366" cy="1243746"/>
          </a:xfrm>
          <a:prstGeom prst="rect">
            <a:avLst/>
          </a:prstGeom>
        </p:spPr>
        <p:txBody>
          <a:bodyPr vert="horz" lIns="129326" tIns="64663" rIns="129326" bIns="64663" rtlCol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50" charset="-52"/>
              </a:rPr>
              <a:t>Место для символики школы</a:t>
            </a:r>
            <a:r>
              <a:rPr lang="ru-RU" sz="14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50" charset="-52"/>
              </a:rPr>
              <a:t>,</a:t>
            </a:r>
            <a:br>
              <a:rPr lang="ru-RU" sz="14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50" charset="-52"/>
              </a:rPr>
            </a:br>
            <a:r>
              <a:rPr lang="ru-RU" sz="14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50" charset="-52"/>
              </a:rPr>
              <a:t>субъектов </a:t>
            </a:r>
            <a:r>
              <a:rPr lang="ru-RU" sz="14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50" charset="-52"/>
              </a:rPr>
              <a:t>РФ, органов исполнительной власти и пр. по необходимости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64720" y="5956468"/>
            <a:ext cx="6413849" cy="1230095"/>
          </a:xfrm>
          <a:prstGeom prst="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46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6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40</Words>
  <Application>Microsoft Office PowerPoint</Application>
  <PresentationFormat>Произвольный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Montserrat SemiBold</vt:lpstr>
      <vt:lpstr>Тема Office</vt:lpstr>
      <vt:lpstr>ДИПЛОМ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</dc:title>
  <dc:creator>Gennadii</dc:creator>
  <cp:lastModifiedBy>Gennadii</cp:lastModifiedBy>
  <cp:revision>4</cp:revision>
  <dcterms:created xsi:type="dcterms:W3CDTF">2021-01-11T08:08:12Z</dcterms:created>
  <dcterms:modified xsi:type="dcterms:W3CDTF">2021-01-11T13:16:48Z</dcterms:modified>
</cp:coreProperties>
</file>